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CCA0814-E7B6-44B2-ADC8-A971809F306C}" type="datetimeFigureOut">
              <a:rPr lang="en-US" smtClean="0"/>
              <a:t>2/27/2014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FD9C9B2-50EF-4979-A101-68A7E39E58B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A0814-E7B6-44B2-ADC8-A971809F306C}"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C9B2-50EF-4979-A101-68A7E39E58B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A0814-E7B6-44B2-ADC8-A971809F306C}"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C9B2-50EF-4979-A101-68A7E39E58B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A0814-E7B6-44B2-ADC8-A971809F306C}"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C9B2-50EF-4979-A101-68A7E39E58B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CA0814-E7B6-44B2-ADC8-A971809F306C}"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9C9B2-50EF-4979-A101-68A7E39E58B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CCA0814-E7B6-44B2-ADC8-A971809F306C}"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C9B2-50EF-4979-A101-68A7E39E58B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CA0814-E7B6-44B2-ADC8-A971809F306C}"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9C9B2-50EF-4979-A101-68A7E39E58B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A0814-E7B6-44B2-ADC8-A971809F306C}"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9C9B2-50EF-4979-A101-68A7E39E58B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CA0814-E7B6-44B2-ADC8-A971809F306C}"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C9B2-50EF-4979-A101-68A7E39E58B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A0814-E7B6-44B2-ADC8-A971809F306C}"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C9B2-50EF-4979-A101-68A7E39E58B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A0814-E7B6-44B2-ADC8-A971809F306C}"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9C9B2-50EF-4979-A101-68A7E39E58BA}"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CCA0814-E7B6-44B2-ADC8-A971809F306C}" type="datetimeFigureOut">
              <a:rPr lang="en-US" smtClean="0"/>
              <a:t>2/27/2014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FD9C9B2-50EF-4979-A101-68A7E39E58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IRONY</a:t>
            </a:r>
            <a:endParaRPr lang="en-US" dirty="0"/>
          </a:p>
        </p:txBody>
      </p:sp>
      <p:sp>
        <p:nvSpPr>
          <p:cNvPr id="3" name="Subtitle 2"/>
          <p:cNvSpPr>
            <a:spLocks noGrp="1"/>
          </p:cNvSpPr>
          <p:nvPr>
            <p:ph type="subTitle" idx="1"/>
          </p:nvPr>
        </p:nvSpPr>
        <p:spPr>
          <a:xfrm>
            <a:off x="1371600" y="3429000"/>
            <a:ext cx="6400800" cy="1828800"/>
          </a:xfrm>
        </p:spPr>
        <p:txBody>
          <a:bodyPr>
            <a:normAutofit/>
          </a:bodyPr>
          <a:lstStyle/>
          <a:p>
            <a:r>
              <a:rPr lang="en-US" smtClean="0"/>
              <a:t>…involves </a:t>
            </a:r>
            <a:r>
              <a:rPr lang="en-US" dirty="0"/>
              <a:t>a contrast between appearance and actual reality. It is a discrepancy between what is anticipated to be true and what is actually true.</a:t>
            </a:r>
          </a:p>
        </p:txBody>
      </p:sp>
    </p:spTree>
    <p:extLst>
      <p:ext uri="{BB962C8B-B14F-4D97-AF65-F5344CB8AC3E}">
        <p14:creationId xmlns:p14="http://schemas.microsoft.com/office/powerpoint/2010/main" val="28707993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IRONY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It involves a discrepancy between what is expected to happen and what actually happens.</a:t>
            </a:r>
          </a:p>
          <a:p>
            <a:r>
              <a:rPr lang="en-US" dirty="0"/>
              <a:t>Situation irony occurs when the exact opposite of what is meant to happen, happens.</a:t>
            </a:r>
          </a:p>
          <a:p>
            <a:r>
              <a:rPr lang="en-US" dirty="0"/>
              <a:t>An example would be when someone buys a gun to protect himself, but the same gun is used by another individual to injure him. One would expect that the gun would keep him safe, but it has actually caused him injury.</a:t>
            </a:r>
          </a:p>
          <a:p>
            <a:endParaRPr lang="en-US" dirty="0"/>
          </a:p>
        </p:txBody>
      </p:sp>
    </p:spTree>
    <p:extLst>
      <p:ext uri="{BB962C8B-B14F-4D97-AF65-F5344CB8AC3E}">
        <p14:creationId xmlns:p14="http://schemas.microsoft.com/office/powerpoint/2010/main" val="38222724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IRONY</a:t>
            </a:r>
            <a:endParaRPr lang="en-US" dirty="0"/>
          </a:p>
        </p:txBody>
      </p:sp>
      <p:sp>
        <p:nvSpPr>
          <p:cNvPr id="3" name="Content Placeholder 2"/>
          <p:cNvSpPr>
            <a:spLocks noGrp="1"/>
          </p:cNvSpPr>
          <p:nvPr>
            <p:ph idx="1"/>
          </p:nvPr>
        </p:nvSpPr>
        <p:spPr/>
        <p:txBody>
          <a:bodyPr>
            <a:normAutofit fontScale="92500" lnSpcReduction="20000"/>
          </a:bodyPr>
          <a:lstStyle/>
          <a:p>
            <a:r>
              <a:rPr lang="en-US" dirty="0"/>
              <a:t>Verbal irony is the use of words to mean something different from what a person actually says.</a:t>
            </a:r>
          </a:p>
          <a:p>
            <a:r>
              <a:rPr lang="en-US" dirty="0"/>
              <a:t>The main feature of verbal irony that sets it apart from the other different types of irony is that it is used by a speaker intentionally. It occurs in a conversation where a person aims to be understood as meaning something different to what his or her words literally mean.</a:t>
            </a:r>
          </a:p>
          <a:p>
            <a:r>
              <a:rPr lang="en-US" dirty="0"/>
              <a:t>“Thanks for the ticket officer you just made my day!”</a:t>
            </a:r>
            <a:br>
              <a:rPr lang="en-US" dirty="0"/>
            </a:br>
            <a:endParaRPr lang="en-US" dirty="0"/>
          </a:p>
        </p:txBody>
      </p:sp>
    </p:spTree>
    <p:extLst>
      <p:ext uri="{BB962C8B-B14F-4D97-AF65-F5344CB8AC3E}">
        <p14:creationId xmlns:p14="http://schemas.microsoft.com/office/powerpoint/2010/main" val="14296976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This type of irony is popular in works of art such as movies, books, poems and plays.</a:t>
            </a:r>
          </a:p>
          <a:p>
            <a:r>
              <a:rPr lang="en-US" dirty="0"/>
              <a:t>It occurs when the audience is aware of something that the characters in the story are not aware of.</a:t>
            </a:r>
          </a:p>
          <a:p>
            <a:r>
              <a:rPr lang="en-US" dirty="0"/>
              <a:t>An example of dramatic irony is in a movie where a detective does not know that the criminal responsible for the crimes in the city is his partner. The audience however is already aware of this fact and waits anxiously to know what will happen once the character finds out what they already know.</a:t>
            </a:r>
          </a:p>
          <a:p>
            <a:endParaRPr lang="en-US" dirty="0"/>
          </a:p>
        </p:txBody>
      </p:sp>
    </p:spTree>
    <p:extLst>
      <p:ext uri="{BB962C8B-B14F-4D97-AF65-F5344CB8AC3E}">
        <p14:creationId xmlns:p14="http://schemas.microsoft.com/office/powerpoint/2010/main" val="37231645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TotalTime>
  <Words>288</Words>
  <Application>Microsoft Office PowerPoint</Application>
  <PresentationFormat>On-screen Show (4:3)</PresentationFormat>
  <Paragraphs>14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Couture</vt:lpstr>
      <vt:lpstr>IRONY</vt:lpstr>
      <vt:lpstr>SITUATIONAL IRONY</vt:lpstr>
      <vt:lpstr>VERBAL IRONY</vt:lpstr>
      <vt:lpstr>DRAMATIC IRONY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IRONY</dc:title>
  <dc:creator>teacher</dc:creator>
  <cp:lastModifiedBy>teacher</cp:lastModifiedBy>
  <cp:revision>1</cp:revision>
  <dcterms:created xsi:type="dcterms:W3CDTF">2014-02-27T19:02:20Z</dcterms:created>
  <dcterms:modified xsi:type="dcterms:W3CDTF">2014-02-27T19:06:39Z</dcterms:modified>
</cp:coreProperties>
</file>