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9CD38BC-F391-4016-9E4B-D06A26C2F521}"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D04C-05D8-452B-AF44-40122C836132}"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38BC-F391-4016-9E4B-D06A26C2F521}"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38BC-F391-4016-9E4B-D06A26C2F521}"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38BC-F391-4016-9E4B-D06A26C2F521}"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9CD38BC-F391-4016-9E4B-D06A26C2F521}" type="datetimeFigureOut">
              <a:rPr lang="en-US" smtClean="0"/>
              <a:t>5/21/2014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35ED04C-05D8-452B-AF44-40122C83613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D38BC-F391-4016-9E4B-D06A26C2F521}"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D38BC-F391-4016-9E4B-D06A26C2F521}" type="datetimeFigureOut">
              <a:rPr lang="en-US" smtClean="0"/>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D38BC-F391-4016-9E4B-D06A26C2F521}" type="datetimeFigureOut">
              <a:rPr lang="en-US" smtClean="0"/>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38BC-F391-4016-9E4B-D06A26C2F521}" type="datetimeFigureOut">
              <a:rPr lang="en-US" smtClean="0"/>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ED04C-05D8-452B-AF44-40122C8361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CD38BC-F391-4016-9E4B-D06A26C2F521}"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D04C-05D8-452B-AF44-40122C836132}"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9CD38BC-F391-4016-9E4B-D06A26C2F521}"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D04C-05D8-452B-AF44-40122C836132}"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9CD38BC-F391-4016-9E4B-D06A26C2F521}" type="datetimeFigureOut">
              <a:rPr lang="en-US" smtClean="0"/>
              <a:t>5/21/2014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35ED04C-05D8-452B-AF44-40122C83613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Annotate a Poem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170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Annotate? (don’t copy this)</a:t>
            </a:r>
            <a:endParaRPr lang="en-US" dirty="0"/>
          </a:p>
        </p:txBody>
      </p:sp>
      <p:sp>
        <p:nvSpPr>
          <p:cNvPr id="3" name="Content Placeholder 2"/>
          <p:cNvSpPr>
            <a:spLocks noGrp="1"/>
          </p:cNvSpPr>
          <p:nvPr>
            <p:ph idx="1"/>
          </p:nvPr>
        </p:nvSpPr>
        <p:spPr>
          <a:xfrm>
            <a:off x="381000" y="1371600"/>
            <a:ext cx="8229600" cy="4525963"/>
          </a:xfrm>
        </p:spPr>
        <p:txBody>
          <a:bodyPr>
            <a:noAutofit/>
          </a:bodyPr>
          <a:lstStyle/>
          <a:p>
            <a:r>
              <a:rPr lang="en-US" sz="2600" dirty="0" smtClean="0"/>
              <a:t>To “annotate” means to add notes, explain, or comment</a:t>
            </a:r>
          </a:p>
          <a:p>
            <a:r>
              <a:rPr lang="en-US" sz="2600" dirty="0" smtClean="0"/>
              <a:t>We annotate poems so that we can understand the meaning</a:t>
            </a:r>
          </a:p>
          <a:p>
            <a:r>
              <a:rPr lang="en-US" sz="2600" dirty="0" smtClean="0"/>
              <a:t>Sometimes you can read a poem once, pick up a few pieces of information, but miss the rest because they are hidden</a:t>
            </a:r>
          </a:p>
          <a:p>
            <a:r>
              <a:rPr lang="en-US" sz="2600" dirty="0" smtClean="0"/>
              <a:t>(hidden in figurative language- a flower is not always a flower. A thunderstorm does not only indicate rain is coming).</a:t>
            </a:r>
          </a:p>
          <a:p>
            <a:r>
              <a:rPr lang="en-US" sz="2600" dirty="0" smtClean="0"/>
              <a:t>Remember, poetry is up to the reader’s interpretation, your ideas might not match someone else’s, but it should enhance theirs.</a:t>
            </a:r>
            <a:endParaRPr lang="en-US" sz="2600" dirty="0"/>
          </a:p>
        </p:txBody>
      </p:sp>
    </p:spTree>
    <p:extLst>
      <p:ext uri="{BB962C8B-B14F-4D97-AF65-F5344CB8AC3E}">
        <p14:creationId xmlns:p14="http://schemas.microsoft.com/office/powerpoint/2010/main" val="249978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Annotate (copy this down)</a:t>
            </a:r>
            <a:endParaRPr lang="en-US" dirty="0"/>
          </a:p>
        </p:txBody>
      </p:sp>
      <p:sp>
        <p:nvSpPr>
          <p:cNvPr id="3" name="Content Placeholder 2"/>
          <p:cNvSpPr>
            <a:spLocks noGrp="1"/>
          </p:cNvSpPr>
          <p:nvPr>
            <p:ph idx="1"/>
          </p:nvPr>
        </p:nvSpPr>
        <p:spPr/>
        <p:txBody>
          <a:bodyPr/>
          <a:lstStyle/>
          <a:p>
            <a:r>
              <a:rPr lang="en-US" dirty="0" smtClean="0"/>
              <a:t>Read the entire poem once. </a:t>
            </a:r>
          </a:p>
          <a:p>
            <a:r>
              <a:rPr lang="en-US" dirty="0" smtClean="0"/>
              <a:t>Read it again. In your head, try and grasp the basic meaning.</a:t>
            </a:r>
          </a:p>
          <a:p>
            <a:r>
              <a:rPr lang="en-US" dirty="0" smtClean="0"/>
              <a:t>Underline and identify as many </a:t>
            </a:r>
            <a:r>
              <a:rPr lang="en-US" u="sng" dirty="0" smtClean="0"/>
              <a:t>poetic devices</a:t>
            </a:r>
            <a:r>
              <a:rPr lang="en-US" dirty="0" smtClean="0"/>
              <a:t> as you can.</a:t>
            </a:r>
          </a:p>
          <a:p>
            <a:r>
              <a:rPr lang="en-US" dirty="0" smtClean="0"/>
              <a:t>On your paper, and with lines connecting to the passage to which you are referring, explain the possible meaning. Every line if you need to; write on the left and right side of the page.</a:t>
            </a:r>
          </a:p>
          <a:p>
            <a:r>
              <a:rPr lang="en-US" dirty="0" smtClean="0"/>
              <a:t>Afterward, go through and explain your interpretation of the poetic devices. </a:t>
            </a:r>
            <a:endParaRPr lang="en-US" dirty="0"/>
          </a:p>
          <a:p>
            <a:pPr lvl="1"/>
            <a:r>
              <a:rPr lang="en-US" dirty="0" smtClean="0"/>
              <a:t>What is that metaphor indirectly comparing?</a:t>
            </a:r>
          </a:p>
          <a:p>
            <a:pPr lvl="1"/>
            <a:r>
              <a:rPr lang="en-US" dirty="0" smtClean="0"/>
              <a:t>What could that symbol represent?</a:t>
            </a:r>
          </a:p>
          <a:p>
            <a:pPr lvl="1"/>
            <a:r>
              <a:rPr lang="en-US" dirty="0" smtClean="0"/>
              <a:t>How is that assonance used? </a:t>
            </a:r>
            <a:endParaRPr lang="en-US" dirty="0"/>
          </a:p>
        </p:txBody>
      </p:sp>
    </p:spTree>
    <p:extLst>
      <p:ext uri="{BB962C8B-B14F-4D97-AF65-F5344CB8AC3E}">
        <p14:creationId xmlns:p14="http://schemas.microsoft.com/office/powerpoint/2010/main" val="3641895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Annotate cont’d</a:t>
            </a:r>
            <a:endParaRPr lang="en-US" dirty="0"/>
          </a:p>
        </p:txBody>
      </p:sp>
      <p:sp>
        <p:nvSpPr>
          <p:cNvPr id="3" name="Content Placeholder 2"/>
          <p:cNvSpPr>
            <a:spLocks noGrp="1"/>
          </p:cNvSpPr>
          <p:nvPr>
            <p:ph idx="1"/>
          </p:nvPr>
        </p:nvSpPr>
        <p:spPr/>
        <p:txBody>
          <a:bodyPr/>
          <a:lstStyle/>
          <a:p>
            <a:r>
              <a:rPr lang="en-US" dirty="0" smtClean="0"/>
              <a:t>From your newfound knowledge of the meaning of the poem, which may be completely different from someone else’s,  begin to infer/suggest/imply meaning of lines, stanzas and the poem altogether.</a:t>
            </a:r>
          </a:p>
          <a:p>
            <a:r>
              <a:rPr lang="en-US" dirty="0" smtClean="0"/>
              <a:t>Your paper should be covered in ink. </a:t>
            </a:r>
          </a:p>
          <a:p>
            <a:r>
              <a:rPr lang="en-US" dirty="0" smtClean="0"/>
              <a:t>Remember: poetry is subjective. Your understanding depends on your background knowledge, your emotional state at the time of reading, and your own upbringing. Don’t back down, if you have an intelligent explanation of the meaning of a poem, who’s to tell you </a:t>
            </a:r>
            <a:r>
              <a:rPr lang="en-US" smtClean="0"/>
              <a:t>you’re wrong? </a:t>
            </a:r>
            <a:endParaRPr lang="en-US" dirty="0" smtClean="0"/>
          </a:p>
          <a:p>
            <a:pPr marL="0" indent="0">
              <a:buNone/>
            </a:pPr>
            <a:endParaRPr lang="en-US" dirty="0"/>
          </a:p>
        </p:txBody>
      </p:sp>
    </p:spTree>
    <p:extLst>
      <p:ext uri="{BB962C8B-B14F-4D97-AF65-F5344CB8AC3E}">
        <p14:creationId xmlns:p14="http://schemas.microsoft.com/office/powerpoint/2010/main" val="2479914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should look like this:</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3733800" cy="476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0"/>
            <a:ext cx="3685309" cy="509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99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281</TotalTime>
  <Words>324</Words>
  <Application>Microsoft Office PowerPoint</Application>
  <PresentationFormat>On-screen Show (4:3)</PresentationFormat>
  <Paragraphs>21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Thatch</vt:lpstr>
      <vt:lpstr>How to Annotate a Poem</vt:lpstr>
      <vt:lpstr>Why do we Annotate? (don’t copy this)</vt:lpstr>
      <vt:lpstr>How to Annotate (copy this down)</vt:lpstr>
      <vt:lpstr>How to Annotate cont’d</vt:lpstr>
      <vt:lpstr>It should look like this: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Annotate a Poem</dc:title>
  <dc:creator>teacher</dc:creator>
  <cp:lastModifiedBy>teacher</cp:lastModifiedBy>
  <cp:revision>5</cp:revision>
  <dcterms:created xsi:type="dcterms:W3CDTF">2013-01-18T19:05:32Z</dcterms:created>
  <dcterms:modified xsi:type="dcterms:W3CDTF">2014-05-21T21:13:54Z</dcterms:modified>
</cp:coreProperties>
</file>